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9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4"/>
    <p:sldId id="347" r:id="rId95"/>
    <p:sldId id="348" r:id="rId96"/>
    <p:sldId id="349" r:id="rId97"/>
  </p:sldIdLst>
  <p:sldSz cx="12192000" cy="6858000"/>
  <p:notesSz cx="6668770" cy="9928225"/>
  <p:custDataLst>
    <p:tags r:id="rId10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1" Type="http://schemas.openxmlformats.org/officeDocument/2006/relationships/tags" Target="tags/tag1.xml"/><Relationship Id="rId100" Type="http://schemas.openxmlformats.org/officeDocument/2006/relationships/tableStyles" Target="tableStyle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bdada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√√x√√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业务用例模型与系统用例模型有区别</a:t>
            </a:r>
            <a:r>
              <a:rPr lang="en-US" altLang="zh-CN"/>
              <a:t>:  </a:t>
            </a:r>
            <a:r>
              <a:rPr lang="zh-CN" altLang="en-US"/>
              <a:t>业务用例模型加斜线标记</a:t>
            </a:r>
            <a:endParaRPr lang="zh-CN" altLang="en-US"/>
          </a:p>
          <a:p>
            <a:r>
              <a:rPr lang="zh-CN" altLang="en-US"/>
              <a:t>命令最好用动名词</a:t>
            </a:r>
            <a:r>
              <a:rPr lang="en-US" altLang="zh-CN"/>
              <a:t>--&gt; </a:t>
            </a:r>
            <a:r>
              <a:rPr lang="zh-CN" altLang="en-US"/>
              <a:t>处理功能，比如客户浏览商品、下订单，处理订单等</a:t>
            </a:r>
            <a:endParaRPr lang="zh-CN" altLang="en-US"/>
          </a:p>
          <a:p>
            <a:r>
              <a:rPr lang="zh-CN" altLang="en-US"/>
              <a:t>客户还需要看订单状态，在下订单功能中</a:t>
            </a:r>
            <a:r>
              <a:rPr lang="en-US" altLang="zh-CN"/>
              <a:t>include</a:t>
            </a:r>
            <a:r>
              <a:rPr lang="zh-CN" altLang="en-US"/>
              <a:t>，支付和收货分成两个业务功能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抽象出不同的类</a:t>
            </a:r>
            <a:endParaRPr lang="zh-CN" altLang="en-US"/>
          </a:p>
          <a:p>
            <a:r>
              <a:rPr lang="zh-CN" altLang="en-US"/>
              <a:t>系统管理员、管理员、书籍借阅、借阅系统、账户、读者、书籍、书籍数目、身份验证</a:t>
            </a:r>
            <a:endParaRPr lang="zh-CN" altLang="en-US"/>
          </a:p>
          <a:p>
            <a:r>
              <a:rPr lang="zh-CN" altLang="en-US"/>
              <a:t>读者与数据之间有箭头，代表单项</a:t>
            </a:r>
            <a:endParaRPr lang="zh-CN" altLang="en-US"/>
          </a:p>
          <a:p>
            <a:r>
              <a:rPr lang="zh-CN" altLang="en-US"/>
              <a:t>把每个类的属性也要定义出来</a:t>
            </a:r>
            <a:endParaRPr lang="zh-CN" altLang="en-US"/>
          </a:p>
          <a:p>
            <a:r>
              <a:rPr lang="zh-CN" altLang="en-US"/>
              <a:t>比如：读者：编号，姓名，性别，联系方式，类别</a:t>
            </a:r>
            <a:r>
              <a:rPr lang="en-US" altLang="zh-CN"/>
              <a:t>(</a:t>
            </a:r>
            <a:r>
              <a:rPr lang="zh-CN" altLang="en-US"/>
              <a:t>学生</a:t>
            </a:r>
            <a:r>
              <a:rPr lang="en-US" altLang="zh-CN"/>
              <a:t>...)</a:t>
            </a:r>
            <a:endParaRPr lang="en-US" altLang="zh-CN"/>
          </a:p>
          <a:p>
            <a:r>
              <a:rPr lang="zh-CN" altLang="en-US"/>
              <a:t>图书</a:t>
            </a:r>
            <a:r>
              <a:rPr lang="en-US" altLang="zh-CN"/>
              <a:t>:</a:t>
            </a:r>
            <a:r>
              <a:rPr lang="zh-CN" altLang="en-US"/>
              <a:t>编号，书名，出版社，类别，放置位置</a:t>
            </a:r>
            <a:endParaRPr lang="zh-CN" altLang="en-US"/>
          </a:p>
          <a:p>
            <a:r>
              <a:rPr lang="zh-CN" altLang="en-US"/>
              <a:t>系统管理员：编号，姓名，权限，</a:t>
            </a:r>
            <a:endParaRPr lang="zh-CN" altLang="en-US"/>
          </a:p>
          <a:p>
            <a:r>
              <a:rPr lang="zh-CN" altLang="en-US"/>
              <a:t>管理员：编号，姓名，权限，所在部门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4E257-6BE8-4A9E-BC2D-04B63F74E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E9A17-2ED9-49E5-828B-286F8FACFC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4E257-6BE8-4A9E-BC2D-04B63F74E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9A17-2ED9-49E5-828B-286F8FACFC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3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curry</cp:lastModifiedBy>
  <cp:revision>14</cp:revision>
  <dcterms:created xsi:type="dcterms:W3CDTF">2023-09-19T03:09:00Z</dcterms:created>
  <dcterms:modified xsi:type="dcterms:W3CDTF">2023-09-21T08:07:52Z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D26FE5F9AB71408C8376245548F8F038</vt:lpwstr>
  </property>
  <property fmtid="{D5CDD505-2E9C-101B-9397-08002B2CF9AE}" pid="3" name="KSOProductBuildVer">
    <vt:lpwstr>2052-11.1.0.12358</vt:lpwstr>
  </property>
</Properties>
</file>